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5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1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29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5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36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02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10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66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106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01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5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62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630A6-DA4E-4C74-ACE0-DDE29FB069D6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B6FBD-395C-4268-829E-6A793A457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701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HiView -</a:t>
            </a:r>
            <a:endParaRPr lang="fr-FR"/>
          </a:p>
        </p:txBody>
      </p:sp>
      <p:pic>
        <p:nvPicPr>
          <p:cNvPr id="5" name="Espace réservé pour une image  4" descr="HiView -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2071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925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88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072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390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68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88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18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44667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12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0849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363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175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551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83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34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758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09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49719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55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0849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261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96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3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390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513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20477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636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008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521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http://172.17.10.4 Railswitch - HiView</a:t>
            </a:r>
            <a:endParaRPr lang="fr-FR"/>
          </a:p>
        </p:txBody>
      </p:sp>
      <p:pic>
        <p:nvPicPr>
          <p:cNvPr id="5" name="Espace réservé pour une image  4" descr="http://172.17.10.4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2071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5181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Grand écran</PresentationFormat>
  <Paragraphs>16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HiView -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  <vt:lpstr>http://172.17.10.4 Railswitch - HiView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HiView -</dc:title>
  <dc:creator>HENCHIRI Karim [EIFFAGE ENERGIE]</dc:creator>
  <cp:lastModifiedBy>HENCHIRI Karim [EIFFAGE ENERGIE]</cp:lastModifiedBy>
  <cp:revision>1</cp:revision>
  <dcterms:created xsi:type="dcterms:W3CDTF">2019-09-14T00:56:45Z</dcterms:created>
  <dcterms:modified xsi:type="dcterms:W3CDTF">2019-09-14T00:57:07Z</dcterms:modified>
</cp:coreProperties>
</file>