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0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507C-E25B-407F-B4FC-D2B59C31650B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9743-2EA1-4412-A790-0BDFBC73C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5862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507C-E25B-407F-B4FC-D2B59C31650B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9743-2EA1-4412-A790-0BDFBC73C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2131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507C-E25B-407F-B4FC-D2B59C31650B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9743-2EA1-4412-A790-0BDFBC73C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0582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507C-E25B-407F-B4FC-D2B59C31650B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9743-2EA1-4412-A790-0BDFBC73C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8841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507C-E25B-407F-B4FC-D2B59C31650B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9743-2EA1-4412-A790-0BDFBC73C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1662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507C-E25B-407F-B4FC-D2B59C31650B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9743-2EA1-4412-A790-0BDFBC73C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1530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507C-E25B-407F-B4FC-D2B59C31650B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9743-2EA1-4412-A790-0BDFBC73C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284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507C-E25B-407F-B4FC-D2B59C31650B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9743-2EA1-4412-A790-0BDFBC73C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889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507C-E25B-407F-B4FC-D2B59C31650B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9743-2EA1-4412-A790-0BDFBC73C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7550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507C-E25B-407F-B4FC-D2B59C31650B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9743-2EA1-4412-A790-0BDFBC73C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0658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507C-E25B-407F-B4FC-D2B59C31650B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69743-2EA1-4412-A790-0BDFBC73C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173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B507C-E25B-407F-B4FC-D2B59C31650B}" type="datetimeFigureOut">
              <a:rPr lang="fr-FR" smtClean="0"/>
              <a:t>14/09/2019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69743-2EA1-4412-A790-0BDFBC73C2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673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http://172.17.8.41 Railswitch - HiView</a:t>
            </a:r>
            <a:endParaRPr lang="fr-FR"/>
          </a:p>
        </p:txBody>
      </p:sp>
      <p:pic>
        <p:nvPicPr>
          <p:cNvPr id="5" name="Espace réservé pour une image  4" descr="http://172.17.8.4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88328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4787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http://172.17.8.41 Railswitch - HiView</a:t>
            </a:r>
            <a:endParaRPr lang="fr-FR"/>
          </a:p>
        </p:txBody>
      </p:sp>
      <p:pic>
        <p:nvPicPr>
          <p:cNvPr id="5" name="Espace réservé pour une image  4" descr="http://172.17.8.4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71000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5042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http://172.17.8.41 Railswitch - HiView</a:t>
            </a:r>
            <a:endParaRPr lang="fr-FR"/>
          </a:p>
        </p:txBody>
      </p:sp>
      <p:pic>
        <p:nvPicPr>
          <p:cNvPr id="5" name="Espace réservé pour une image  4" descr="http://172.17.8.4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39628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4571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http://172.17.8.41 Railswitch - HiView</a:t>
            </a:r>
            <a:endParaRPr lang="fr-FR"/>
          </a:p>
        </p:txBody>
      </p:sp>
      <p:pic>
        <p:nvPicPr>
          <p:cNvPr id="5" name="Espace réservé pour une image  4" descr="http://172.17.8.4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71000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4527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http://172.17.8.41 Railswitch - HiView</a:t>
            </a:r>
            <a:endParaRPr lang="fr-FR"/>
          </a:p>
        </p:txBody>
      </p:sp>
      <p:pic>
        <p:nvPicPr>
          <p:cNvPr id="5" name="Espace réservé pour une image  4" descr="http://172.17.8.4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65918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36745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http://172.17.8.41 Railswitch - HiView</a:t>
            </a:r>
            <a:endParaRPr lang="fr-FR"/>
          </a:p>
        </p:txBody>
      </p:sp>
      <p:pic>
        <p:nvPicPr>
          <p:cNvPr id="5" name="Espace réservé pour une image  4" descr="http://172.17.8.4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46702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9298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http://172.17.8.41 Railswitch - HiView</a:t>
            </a:r>
            <a:endParaRPr lang="fr-FR"/>
          </a:p>
        </p:txBody>
      </p:sp>
      <p:pic>
        <p:nvPicPr>
          <p:cNvPr id="5" name="Espace réservé pour une image  4" descr="http://172.17.8.4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34605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1187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Présentation1 - PowerPoint</a:t>
            </a:r>
            <a:endParaRPr lang="fr-FR"/>
          </a:p>
        </p:txBody>
      </p:sp>
      <p:pic>
        <p:nvPicPr>
          <p:cNvPr id="5" name="Espace réservé pour une image  4" descr="Présentation1 - PowerPoint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279546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9278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http://172.17.8.41 Railswitch - HiView</a:t>
            </a:r>
            <a:endParaRPr lang="fr-FR"/>
          </a:p>
        </p:txBody>
      </p:sp>
      <p:pic>
        <p:nvPicPr>
          <p:cNvPr id="5" name="Espace réservé pour une image  4" descr="http://172.17.8.4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76100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436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http://172.17.8.41 Railswitch - HiView</a:t>
            </a:r>
            <a:endParaRPr lang="fr-FR"/>
          </a:p>
        </p:txBody>
      </p:sp>
      <p:pic>
        <p:nvPicPr>
          <p:cNvPr id="5" name="Espace réservé pour une image  4" descr="http://172.17.8.4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78095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4401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http://172.17.8.41 Railswitch - HiView</a:t>
            </a:r>
            <a:endParaRPr lang="fr-FR"/>
          </a:p>
        </p:txBody>
      </p:sp>
      <p:pic>
        <p:nvPicPr>
          <p:cNvPr id="5" name="Espace réservé pour une image  4" descr="http://172.17.8.4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68995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533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http://172.17.8.41 Railswitch - HiView</a:t>
            </a:r>
            <a:endParaRPr lang="fr-FR"/>
          </a:p>
        </p:txBody>
      </p:sp>
      <p:pic>
        <p:nvPicPr>
          <p:cNvPr id="5" name="Espace réservé pour une image  4" descr="http://172.17.8.4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90307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763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http://172.17.8.41 Railswitch - HiView</a:t>
            </a:r>
            <a:endParaRPr lang="fr-FR"/>
          </a:p>
        </p:txBody>
      </p:sp>
      <p:pic>
        <p:nvPicPr>
          <p:cNvPr id="5" name="Espace réservé pour une image  4" descr="http://172.17.8.4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80086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3725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http://172.17.8.41 Railswitch - HiView</a:t>
            </a:r>
            <a:endParaRPr lang="fr-FR"/>
          </a:p>
        </p:txBody>
      </p:sp>
      <p:pic>
        <p:nvPicPr>
          <p:cNvPr id="5" name="Espace réservé pour une image  4" descr="http://172.17.8.4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41668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8513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http://172.17.8.41 Railswitch - HiView</a:t>
            </a:r>
            <a:endParaRPr lang="fr-FR"/>
          </a:p>
        </p:txBody>
      </p:sp>
      <p:pic>
        <p:nvPicPr>
          <p:cNvPr id="5" name="Espace réservé pour une image  4" descr="http://172.17.8.4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58835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6729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http://172.17.8.41 Railswitch - HiView</a:t>
            </a:r>
            <a:endParaRPr lang="fr-FR"/>
          </a:p>
        </p:txBody>
      </p:sp>
      <p:pic>
        <p:nvPicPr>
          <p:cNvPr id="5" name="Espace réservé pour une image  4" descr="http://172.17.8.4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58835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730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http://172.17.8.41 Railswitch - HiView</a:t>
            </a:r>
            <a:endParaRPr lang="fr-FR"/>
          </a:p>
        </p:txBody>
      </p:sp>
      <p:pic>
        <p:nvPicPr>
          <p:cNvPr id="5" name="Espace réservé pour une image  4" descr="http://172.17.8.41 Railswitch - HiView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83188" y="987425"/>
            <a:ext cx="8339628" cy="4873625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42445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</Words>
  <Application>Microsoft Office PowerPoint</Application>
  <PresentationFormat>Grand écran</PresentationFormat>
  <Paragraphs>17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Thème Office</vt:lpstr>
      <vt:lpstr>http://172.17.8.41 Railswitch - HiView</vt:lpstr>
      <vt:lpstr>http://172.17.8.41 Railswitch - HiView</vt:lpstr>
      <vt:lpstr>http://172.17.8.41 Railswitch - HiView</vt:lpstr>
      <vt:lpstr>http://172.17.8.41 Railswitch - HiView</vt:lpstr>
      <vt:lpstr>http://172.17.8.41 Railswitch - HiView</vt:lpstr>
      <vt:lpstr>http://172.17.8.41 Railswitch - HiView</vt:lpstr>
      <vt:lpstr>http://172.17.8.41 Railswitch - HiView</vt:lpstr>
      <vt:lpstr>http://172.17.8.41 Railswitch - HiView</vt:lpstr>
      <vt:lpstr>http://172.17.8.41 Railswitch - HiView</vt:lpstr>
      <vt:lpstr>http://172.17.8.41 Railswitch - HiView</vt:lpstr>
      <vt:lpstr>http://172.17.8.41 Railswitch - HiView</vt:lpstr>
      <vt:lpstr>http://172.17.8.41 Railswitch - HiView</vt:lpstr>
      <vt:lpstr>http://172.17.8.41 Railswitch - HiView</vt:lpstr>
      <vt:lpstr>http://172.17.8.41 Railswitch - HiView</vt:lpstr>
      <vt:lpstr>http://172.17.8.41 Railswitch - HiView</vt:lpstr>
      <vt:lpstr>Présentation1 - PowerPoint</vt:lpstr>
      <vt:lpstr>http://172.17.8.41 Railswitch - HiView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http://172.17.8.41 Railswitch - HiView</dc:title>
  <dc:creator>HENCHIRI Karim [EIFFAGE ENERGIE]</dc:creator>
  <cp:lastModifiedBy>HENCHIRI Karim [EIFFAGE ENERGIE]</cp:lastModifiedBy>
  <cp:revision>1</cp:revision>
  <dcterms:created xsi:type="dcterms:W3CDTF">2019-09-14T01:17:00Z</dcterms:created>
  <dcterms:modified xsi:type="dcterms:W3CDTF">2019-09-14T01:17:29Z</dcterms:modified>
</cp:coreProperties>
</file>