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86" y="-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0736-CFD5-40A8-B1ED-A3365C3DAEBD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1EE3-E974-4074-B529-F59465301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892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0736-CFD5-40A8-B1ED-A3365C3DAEBD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1EE3-E974-4074-B529-F59465301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629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0736-CFD5-40A8-B1ED-A3365C3DAEBD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1EE3-E974-4074-B529-F59465301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6873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0736-CFD5-40A8-B1ED-A3365C3DAEBD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1EE3-E974-4074-B529-F59465301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981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0736-CFD5-40A8-B1ED-A3365C3DAEBD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1EE3-E974-4074-B529-F59465301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148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0736-CFD5-40A8-B1ED-A3365C3DAEBD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1EE3-E974-4074-B529-F59465301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317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0736-CFD5-40A8-B1ED-A3365C3DAEBD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1EE3-E974-4074-B529-F59465301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95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0736-CFD5-40A8-B1ED-A3365C3DAEBD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1EE3-E974-4074-B529-F59465301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7532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0736-CFD5-40A8-B1ED-A3365C3DAEBD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1EE3-E974-4074-B529-F59465301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12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0736-CFD5-40A8-B1ED-A3365C3DAEBD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1EE3-E974-4074-B529-F59465301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9993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0736-CFD5-40A8-B1ED-A3365C3DAEBD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1EE3-E974-4074-B529-F59465301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77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B0736-CFD5-40A8-B1ED-A3365C3DAEBD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01EE3-E974-4074-B529-F59465301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886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30498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394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56812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4092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71000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925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61890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686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95443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043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88328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193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95443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361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74097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152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54786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5841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90307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847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97288" y="1101725"/>
            <a:ext cx="8383204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801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51752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96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78095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697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http://172.17.9.51 Railswitch - HiView</a:t>
            </a:r>
            <a:endParaRPr lang="fr-FR"/>
          </a:p>
        </p:txBody>
      </p:sp>
      <p:pic>
        <p:nvPicPr>
          <p:cNvPr id="5" name="Espace réservé pour une image  4" descr="http://172.17.9.5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51752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3311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Présentation1 - PowerPoint</a:t>
            </a:r>
            <a:endParaRPr lang="fr-FR"/>
          </a:p>
        </p:txBody>
      </p:sp>
      <p:pic>
        <p:nvPicPr>
          <p:cNvPr id="5" name="Espace réservé pour une image  4" descr="Présentation1 - PowerPoint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80086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44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Présentation1 - PowerPoint</a:t>
            </a:r>
            <a:endParaRPr lang="fr-FR"/>
          </a:p>
        </p:txBody>
      </p:sp>
      <p:pic>
        <p:nvPicPr>
          <p:cNvPr id="5" name="Espace réservé pour une image  4" descr="Présentation1 - PowerPoint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58835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34272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90</Words>
  <Application>Microsoft Office PowerPoint</Application>
  <PresentationFormat>Grand écran</PresentationFormat>
  <Paragraphs>16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Thème Office</vt:lpstr>
      <vt:lpstr>http://172.17.9.51 Railswitch - HiView</vt:lpstr>
      <vt:lpstr>http://172.17.9.51 Railswitch - HiView</vt:lpstr>
      <vt:lpstr>http://172.17.9.51 Railswitch - HiView</vt:lpstr>
      <vt:lpstr>http://172.17.9.51 Railswitch - HiView</vt:lpstr>
      <vt:lpstr>http://172.17.9.51 Railswitch - HiView</vt:lpstr>
      <vt:lpstr>http://172.17.9.51 Railswitch - HiView</vt:lpstr>
      <vt:lpstr>http://172.17.9.51 Railswitch - HiView</vt:lpstr>
      <vt:lpstr>Présentation1 - PowerPoint</vt:lpstr>
      <vt:lpstr>Présentation1 - PowerPoint</vt:lpstr>
      <vt:lpstr>http://172.17.9.51 Railswitch - HiView</vt:lpstr>
      <vt:lpstr>http://172.17.9.51 Railswitch - HiView</vt:lpstr>
      <vt:lpstr>http://172.17.9.51 Railswitch - HiView</vt:lpstr>
      <vt:lpstr>http://172.17.9.51 Railswitch - HiView</vt:lpstr>
      <vt:lpstr>http://172.17.9.51 Railswitch - HiView</vt:lpstr>
      <vt:lpstr>http://172.17.9.51 Railswitch - HiView</vt:lpstr>
      <vt:lpstr>http://172.17.9.51 Railswitch - HiView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http://172.17.9.51 Railswitch - HiView</dc:title>
  <dc:creator>HENCHIRI Karim [EIFFAGE ENERGIE]</dc:creator>
  <cp:lastModifiedBy>HENCHIRI Karim [EIFFAGE ENERGIE]</cp:lastModifiedBy>
  <cp:revision>4</cp:revision>
  <dcterms:created xsi:type="dcterms:W3CDTF">2019-09-14T01:07:29Z</dcterms:created>
  <dcterms:modified xsi:type="dcterms:W3CDTF">2019-09-14T02:38:36Z</dcterms:modified>
</cp:coreProperties>
</file>