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0883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025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692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16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750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604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52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6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6791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74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438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BDFE-36E8-4BBD-9137-C922EB2F44B3}" type="datetimeFigureOut">
              <a:rPr lang="fr-FR" smtClean="0"/>
              <a:t>11/08/2019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24ADA-0AC3-4852-A7EC-2A3305AB13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396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0"/>
            <a:ext cx="3429000" cy="793376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793376"/>
            <a:ext cx="3429000" cy="6064624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0"/>
            <a:ext cx="8763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193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0"/>
            <a:ext cx="3657598" cy="860612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60612"/>
            <a:ext cx="3657599" cy="5997388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7906" y="0"/>
            <a:ext cx="8104094" cy="5230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976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" y="0"/>
            <a:ext cx="2950976" cy="914400"/>
          </a:xfrm>
        </p:spPr>
        <p:txBody>
          <a:bodyPr/>
          <a:lstStyle/>
          <a:p>
            <a:r>
              <a:rPr lang="fr-FR" dirty="0" smtClean="0"/>
              <a:t>Paramètres</a:t>
            </a:r>
            <a:endParaRPr lang="fr-FR" dirty="0"/>
          </a:p>
        </p:txBody>
      </p:sp>
      <p:pic>
        <p:nvPicPr>
          <p:cNvPr id="5" name="Espace réservé pour une image  4" descr="Paramètres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50976" y="113366"/>
            <a:ext cx="9111354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" y="914400"/>
            <a:ext cx="2950975" cy="5943600"/>
          </a:xfrm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0813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pour une image 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5438035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54958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</Words>
  <Application>Microsoft Office PowerPoint</Application>
  <PresentationFormat>Grand écran</PresentationFormat>
  <Paragraphs>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Paramètres</vt:lpstr>
      <vt:lpstr>Présentation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HENCHIRI Karim [EIFFAGE ENERGIE]</dc:creator>
  <cp:lastModifiedBy>HENCHIRI Karim [EIFFAGE ENERGIE]</cp:lastModifiedBy>
  <cp:revision>3</cp:revision>
  <dcterms:created xsi:type="dcterms:W3CDTF">2019-08-11T06:35:35Z</dcterms:created>
  <dcterms:modified xsi:type="dcterms:W3CDTF">2019-08-11T06:42:17Z</dcterms:modified>
</cp:coreProperties>
</file>